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89" r:id="rId4"/>
    <p:sldId id="290" r:id="rId5"/>
    <p:sldId id="291" r:id="rId6"/>
    <p:sldId id="272" r:id="rId7"/>
    <p:sldId id="292" r:id="rId8"/>
    <p:sldId id="293" r:id="rId9"/>
    <p:sldId id="29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3 – Niveau 3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009586" y="2045544"/>
            <a:ext cx="8172827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cette recette, il faut 20 </a:t>
            </a:r>
            <a:r>
              <a:rPr lang="fr-FR" sz="4000" dirty="0" err="1"/>
              <a:t>cL</a:t>
            </a:r>
            <a:r>
              <a:rPr lang="fr-FR" sz="4000" dirty="0"/>
              <a:t> de lait pour faire 5 crêpes. Quelle quantité de lait faut-il pour une seule crêpe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37046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916280" y="2045544"/>
            <a:ext cx="8359439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Pour cette recette, il faut 20g de farine pour faire 1 crêpe. Combien de crêpes peut-on réaliser avec 400g de farine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67382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897619" y="2045544"/>
            <a:ext cx="839676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3 voitures identiques pèsent ensemble 4,5 tonnes. Quelle est la masse d’une seule voiture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74985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22811" y="1122214"/>
            <a:ext cx="9546377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Une voiture pèse 2,5 tonnes. On doit charger plusieurs de ces voitures sur un camion, sans que la masse totale des voitures ne dépasse 9 tonnes. Combien de voitures peut-on charger sur le camion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490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02901" y="1583879"/>
            <a:ext cx="958619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Lors de sa sortie mercredi, Rachid a parcouru 7,3 km. Le samedi, il parcourt 2,4 km de plus que le mercredi. Quelle distance a-t-il parcourue cette semaine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03242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9361" y="1583879"/>
            <a:ext cx="1005327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Lors de sa sortie mercredi, Rachid a parcouru 8,4 km. Le samedi, il parcourt 1,8 km de moins que le mercredi. Quelle distance a-t-il parcourue cette semaine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31923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9361" y="1583879"/>
            <a:ext cx="1005327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Lors de sa sortie mercredi, Rachid a parcouru 8,4 km. Le samedi, il parcourt 1,6 km de plus que le mercredi. Quelle distance a-t-il parcourue cette semaine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151186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50366" y="1583879"/>
            <a:ext cx="1049126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Judith et Marco s’achètent chacun une paire de skis. Les skis de Judith valent 175 €. Ils dépensent au total 385 €. Combien d’euros de plus coûtent les skis de Marco par rapport à ceux de Judith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768997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296</Words>
  <Application>Microsoft Office PowerPoint</Application>
  <PresentationFormat>Grand écran</PresentationFormat>
  <Paragraphs>21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10</cp:revision>
  <dcterms:created xsi:type="dcterms:W3CDTF">2023-11-24T11:21:07Z</dcterms:created>
  <dcterms:modified xsi:type="dcterms:W3CDTF">2024-03-22T08:37:56Z</dcterms:modified>
</cp:coreProperties>
</file>